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4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7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003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28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792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94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36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1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2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4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2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9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0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9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85A-B04D-41F4-BB94-6D142E71642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26FD32-36F7-4CC9-B97A-4D7700625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1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065" y="1700011"/>
            <a:ext cx="9195514" cy="2614412"/>
          </a:xfrm>
        </p:spPr>
        <p:txBody>
          <a:bodyPr/>
          <a:lstStyle/>
          <a:p>
            <a:r>
              <a:rPr lang="en-US" dirty="0"/>
              <a:t>Transferable </a:t>
            </a:r>
            <a:br>
              <a:rPr lang="en-US" dirty="0"/>
            </a:br>
            <a:r>
              <a:rPr lang="en-US" dirty="0"/>
              <a:t>Essential Employability Skills </a:t>
            </a:r>
            <a:br>
              <a:rPr lang="en-US" dirty="0"/>
            </a:br>
            <a:r>
              <a:rPr lang="en-US" dirty="0"/>
              <a:t>(Soft Skills)</a:t>
            </a:r>
          </a:p>
        </p:txBody>
      </p:sp>
    </p:spTree>
    <p:extLst>
      <p:ext uri="{BB962C8B-B14F-4D97-AF65-F5344CB8AC3E}">
        <p14:creationId xmlns:p14="http://schemas.microsoft.com/office/powerpoint/2010/main" val="378835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8933" y="297722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Transferable Skills consist of knowledge obtained through personal experiences (hobbies, classes, jobs, sports, etc.) that can be utilized at home, school and on the job.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1500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67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5" y="788990"/>
            <a:ext cx="9742189" cy="248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Communication skills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Career-ready individuals communicate in the workplace with clarity and purpose to effectively share their opinions, ideas, and action plans, whether using written, verbal, and/or visual methods.  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65915" y="3821325"/>
            <a:ext cx="9652036" cy="248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Problem-solving skills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- Career-ready individuals readily recognize challenges, understand the nature of the challenge, and devise effective plans to solve the challenge.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8991"/>
            <a:ext cx="965915" cy="833748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3799143"/>
            <a:ext cx="761127" cy="8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5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813053"/>
            <a:ext cx="9922493" cy="248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Teamwork skills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Career-ready individuals know how to work well and effectively with others, especially to analyze situations, establish priorities, and apply resources for solving problems or accomplishing tasks.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5763" y="3484064"/>
            <a:ext cx="9832342" cy="248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</a:rPr>
              <a:t>Professionalism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 -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Career-ready professional individuals take personal ownership of their own educational and career goals, they take responsibility for their behavior and work effectively and productively with others.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3" y="813054"/>
            <a:ext cx="695458" cy="69377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3" y="3484064"/>
            <a:ext cx="695458" cy="70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7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26" y="813053"/>
            <a:ext cx="9870977" cy="248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Career-ready individuals consistently act in ways that align to personal and community-held ideals and principles while employing strategies to positively influence others in the workplace.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7126" y="3484064"/>
            <a:ext cx="9870979" cy="248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</a:rPr>
              <a:t>Resource Management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- Career-ready individuals are discerning in accepting and using new information; they effectively manage time and resources, while using a reliable research process to search for new information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clipart&#10;&#10;Description generated with very high confidenc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4" y="940158"/>
            <a:ext cx="632952" cy="506306"/>
          </a:xfrm>
          <a:prstGeom prst="rect">
            <a:avLst/>
          </a:prstGeom>
        </p:spPr>
      </p:pic>
      <p:pic>
        <p:nvPicPr>
          <p:cNvPr id="6" name="Picture 5" descr="A close up of a logo&#10;&#10;Description generated with high confidenc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4" y="3484064"/>
            <a:ext cx="572346" cy="63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16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219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Transferable  Essential Employability Skills  (Soft Skills)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Transferable Skill  (Soft Skills)</dc:title>
  <dc:creator>Teacher</dc:creator>
  <cp:lastModifiedBy>ChristyJo Salvador</cp:lastModifiedBy>
  <cp:revision>8</cp:revision>
  <dcterms:created xsi:type="dcterms:W3CDTF">2019-01-17T00:08:35Z</dcterms:created>
  <dcterms:modified xsi:type="dcterms:W3CDTF">2019-09-26T14:22:08Z</dcterms:modified>
</cp:coreProperties>
</file>